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Arial Black" panose="020B0A04020102020204" pitchFamily="34" charset="0"/>
      <p:bold r:id="rId11"/>
    </p:embeddedFont>
    <p:embeddedFont>
      <p:font typeface="Arimo" panose="020B0604020202020204" charset="0"/>
      <p:regular r:id="rId12"/>
    </p:embeddedFont>
    <p:embeddedFont>
      <p:font typeface="Outfit Extra Bol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83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3696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96095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Sustainable Scholars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39269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Bridging Sustainable Development with Education. Sustainable Scholars is an online platform empowering the next generation to address climate change through interactive learning.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75345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270040" y="5736550"/>
            <a:ext cx="268736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Arial Black" panose="020B0A04020102020204" pitchFamily="34" charset="0"/>
                <a:ea typeface="Arimo Bold" pitchFamily="34" charset="-122"/>
                <a:cs typeface="Arimo Bold" pitchFamily="34" charset="-120"/>
              </a:rPr>
              <a:t>By Neo Sphere</a:t>
            </a:r>
            <a:endParaRPr lang="en-US" sz="2200" dirty="0"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0680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Integrating SDG 13 in the Classroom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1967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68904" y="3204686"/>
            <a:ext cx="13275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119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Climate Action Gap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610094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Climate change is a pressing issue, yet there is a lack of formal education on climate action.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11967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9029" y="3204686"/>
            <a:ext cx="19597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119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Educator Demand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610094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94% of educators globally want to incorporate sustainable development, but lack the necessary tools and resources.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90657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8543" y="5991582"/>
            <a:ext cx="1935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9065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Our Solution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39699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Sustainable Scholars provides a platform to seamlessly integrate SDG 13 into existing curricula.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77142BC-1CA0-E943-8AED-85AD604AA1BC}"/>
              </a:ext>
            </a:extLst>
          </p:cNvPr>
          <p:cNvSpPr/>
          <p:nvPr/>
        </p:nvSpPr>
        <p:spPr>
          <a:xfrm>
            <a:off x="261822" y="2766646"/>
            <a:ext cx="12977446" cy="4149969"/>
          </a:xfrm>
          <a:prstGeom prst="roundRect">
            <a:avLst/>
          </a:prstGeom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lin ang="18900000" scaled="1"/>
            <a:tileRect/>
          </a:gradFill>
          <a:ln>
            <a:solidFill>
              <a:schemeClr val="bg1"/>
            </a:solidFill>
          </a:ln>
          <a:effectLst>
            <a:softEdge rad="127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lang="en-IN"/>
          </a:p>
        </p:txBody>
      </p:sp>
      <p:sp>
        <p:nvSpPr>
          <p:cNvPr id="2" name="Text 0"/>
          <p:cNvSpPr/>
          <p:nvPr/>
        </p:nvSpPr>
        <p:spPr>
          <a:xfrm>
            <a:off x="606221" y="1712184"/>
            <a:ext cx="69874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Interactive Online Courses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50"/>
              </a:lnSpc>
              <a:buFont typeface="Arial" panose="020B0604020202020204" pitchFamily="34" charset="0"/>
              <a:buChar char="•"/>
            </a:pPr>
            <a:r>
              <a:rPr lang="en-US" sz="2200" b="1" u="sng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Cutting-Edge Tech</a:t>
            </a:r>
            <a:endParaRPr lang="en-US" sz="2200" u="sng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Built with HTML, CSS, JavaScript, Dart, and Django for seamless integration, scalability, and cross-platform performance.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50"/>
              </a:lnSpc>
              <a:buFont typeface="Arial" panose="020B0604020202020204" pitchFamily="34" charset="0"/>
              <a:buChar char="•"/>
            </a:pPr>
            <a:r>
              <a:rPr lang="en-US" sz="2200" b="1" u="sng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Gamified Learning</a:t>
            </a:r>
            <a:endParaRPr lang="en-US" sz="2200" u="sng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Courses feature interactive experiences, simulations, and climate action challenges.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28847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50"/>
              </a:lnSpc>
              <a:buFont typeface="Arial" panose="020B0604020202020204" pitchFamily="34" charset="0"/>
              <a:buChar char="•"/>
            </a:pPr>
            <a:r>
              <a:rPr lang="en-US" sz="2200" b="1" u="sng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Curriculum Alignment</a:t>
            </a:r>
            <a:endParaRPr lang="en-US" sz="2200" u="sng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Content aligned with science, geography, and social studies standards for easy integration.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586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Modular Integration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1907619"/>
            <a:ext cx="30480" cy="5463183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2402681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216277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67514" y="2247781"/>
            <a:ext cx="13275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21344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Plug-and-Play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381488" y="262485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SDG 13 modules can be easily integrated into existing science units.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4299347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11" name="Shape 8"/>
          <p:cNvSpPr/>
          <p:nvPr/>
        </p:nvSpPr>
        <p:spPr>
          <a:xfrm>
            <a:off x="878800" y="40594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35963" y="4144447"/>
            <a:ext cx="19597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381488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Teacher-Friendly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381488" y="4521517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Resources include lesson plans, videos, and interactive quiz activities and a query chatbot.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58622" y="619601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16" name="Shape 13"/>
          <p:cNvSpPr/>
          <p:nvPr/>
        </p:nvSpPr>
        <p:spPr>
          <a:xfrm>
            <a:off x="878800" y="595610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7153" y="6041112"/>
            <a:ext cx="1935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381488" y="59277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Scalable Model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381488" y="6418183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Can be used across different subjects beyond science, such as social studies.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886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Validation Roadmap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77810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Pilot Programs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202662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Launch beta versions in select schools to gather user feedback.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477810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Surveys &amp; Interviews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202662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Collect data from educators and students to refine content and functionality.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752618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49870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Key Metrics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477470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Engagement rates, educator feedback, and student performance improvements.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4752618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406301" y="49870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Partnerships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06301" y="5477470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Collaborate with firms to expand content and reach.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77133"/>
            <a:ext cx="66257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Unique Value Proposition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92607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27198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Curriculum-Aligned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3210282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Designed to meet educational standards for multiple regions.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8421" y="192607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8421" y="27198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Interactive Learning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28421" y="3210282"/>
            <a:ext cx="3608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Fosters student engagement with gamification and real-world problem solving.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4979432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80190" y="5773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Ease of Use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280190" y="6263640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No technical expertise required, with a comprehensive teacher toolkit.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28421" y="4979432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28421" y="5773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Scalability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228421" y="6263640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Built on modern tech stack for smooth deployment across devices.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Join the Movement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Empower Students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2634734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Equip the next generation with knowledge to combat climate change.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3958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Integrate SDG 13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44924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Take concrete steps to incorporate climate action into your curriculum.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773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anose="020B0604020202020204" charset="0"/>
                <a:ea typeface="Arimo" pitchFamily="34" charset="-122"/>
                <a:cs typeface="Arimo" pitchFamily="34" charset="-120"/>
              </a:rPr>
              <a:t>Vision</a:t>
            </a:r>
            <a:endParaRPr lang="en-US" sz="2200" b="1" dirty="0">
              <a:latin typeface="Outfit Extra Bold" panose="020B060402020202020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2268022" y="626375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Empower the next generation to combat climate change through education.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370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386013"/>
            <a:ext cx="7556421" cy="4506516"/>
          </a:xfrm>
          <a:prstGeom prst="roundRect">
            <a:avLst>
              <a:gd name="adj" fmla="val 211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1032033" y="6747428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253734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Vision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2537341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Empower the next generation to combat climate change through education.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3769757"/>
            <a:ext cx="7541181" cy="13761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3913465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Mission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3913465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Integrate Sustainable Development Goal 13 into classroom learning.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5145881"/>
            <a:ext cx="7541181" cy="173902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8224" y="528959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Call to Action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624" y="5289590"/>
            <a:ext cx="331315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Join us in this movement to equip students with the knowledge and skills to make a real-world impact.</a:t>
            </a:r>
            <a:endParaRPr lang="en-US" sz="1750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D398423-CACD-1EA5-1A50-C411E4E38EE3}"/>
              </a:ext>
            </a:extLst>
          </p:cNvPr>
          <p:cNvCxnSpPr/>
          <p:nvPr/>
        </p:nvCxnSpPr>
        <p:spPr>
          <a:xfrm>
            <a:off x="3950677" y="2386013"/>
            <a:ext cx="0" cy="450000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405</Words>
  <Application>Microsoft Office PowerPoint</Application>
  <PresentationFormat>Custom</PresentationFormat>
  <Paragraphs>70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Outfit Extra Bold</vt:lpstr>
      <vt:lpstr>Arimo</vt:lpstr>
      <vt:lpstr>Arial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Angela Mary Anil</cp:lastModifiedBy>
  <cp:revision>9</cp:revision>
  <dcterms:created xsi:type="dcterms:W3CDTF">2024-10-06T05:35:55Z</dcterms:created>
  <dcterms:modified xsi:type="dcterms:W3CDTF">2024-10-06T09:31:06Z</dcterms:modified>
</cp:coreProperties>
</file>